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Jan </a:t>
            </a:r>
            <a:r>
              <a:rPr lang="pl-PL" dirty="0"/>
              <a:t>C</a:t>
            </a:r>
            <a:r>
              <a:rPr lang="pl-PL" dirty="0" smtClean="0"/>
              <a:t>zekanowski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Patron Szkoły Podstawowej w Cmolasie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64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Profesor Jan Czekanowski urodził się 6 października 1882 roku.</a:t>
            </a:r>
          </a:p>
          <a:p>
            <a:r>
              <a:rPr lang="pl-PL" dirty="0" smtClean="0"/>
              <a:t>Zmarł 20 lipca 1965 roku.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80" y="2727687"/>
            <a:ext cx="3090929" cy="38431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72" y="3211132"/>
            <a:ext cx="4913827" cy="31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9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Życiorys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62313"/>
          </a:xfrm>
        </p:spPr>
        <p:txBody>
          <a:bodyPr>
            <a:normAutofit/>
          </a:bodyPr>
          <a:lstStyle/>
          <a:p>
            <a:r>
              <a:rPr lang="pl-PL" dirty="0"/>
              <a:t>Uczęszczał do Gimnazjum Wojciecha Górskiego w Warszawie, a następnie przeniósł się do Lipawy. W 1901 ukończył tam szkołę średnią. W 1902 zapisał się na uniwersytet w Zurychu. Studiował antropologię, anatomię, etnografię i matematykę. Był uczniem Rudolfa Martina, słynnego szwajcarskiego antropologa i autora klasycznego podręcznika </a:t>
            </a:r>
            <a:r>
              <a:rPr lang="pl-PL" dirty="0" smtClean="0"/>
              <a:t>, </a:t>
            </a:r>
            <a:r>
              <a:rPr lang="pl-PL" dirty="0"/>
              <a:t>którego standardy do dziś są stosowane w antropologii. Studia ukończył w 1906, w 1907 obronił doktorat. Podjął pracę asystenta w Królewskim Muzeum Ludoznawczym w Berlinie w dziale Afryki i Oceanii. Wziął udział w słynnej dwuletniej wyprawie antropologicznej do środkowej Afryki (1906–1907). </a:t>
            </a:r>
            <a:r>
              <a:rPr lang="pl-PL" dirty="0" smtClean="0"/>
              <a:t>Oprócz </a:t>
            </a:r>
            <a:r>
              <a:rPr lang="pl-PL" dirty="0"/>
              <a:t>J. Czekanowskiego w wyprawie wzięli udział: botanik – dr Johann </a:t>
            </a:r>
            <a:r>
              <a:rPr lang="pl-PL" dirty="0" err="1"/>
              <a:t>Mildbread</a:t>
            </a:r>
            <a:r>
              <a:rPr lang="pl-PL" dirty="0"/>
              <a:t> z Muzeum Botanicznego w </a:t>
            </a:r>
            <a:r>
              <a:rPr lang="pl-PL" dirty="0" err="1"/>
              <a:t>Dahlem</a:t>
            </a:r>
            <a:r>
              <a:rPr lang="pl-PL" dirty="0"/>
              <a:t>, zoolog – dr Hans </a:t>
            </a:r>
            <a:r>
              <a:rPr lang="pl-PL" dirty="0" err="1"/>
              <a:t>Schubotz</a:t>
            </a:r>
            <a:r>
              <a:rPr lang="pl-PL" dirty="0"/>
              <a:t> z Uniwersytetu Berlińskiego, geolog – dr Egon Fryderyk </a:t>
            </a:r>
            <a:r>
              <a:rPr lang="pl-PL" dirty="0" err="1"/>
              <a:t>Kirschestein</a:t>
            </a:r>
            <a:r>
              <a:rPr lang="pl-PL" dirty="0"/>
              <a:t> z Instytutu Geologiczno-Paleontologicznego w </a:t>
            </a:r>
            <a:r>
              <a:rPr lang="pl-PL" dirty="0" smtClean="0"/>
              <a:t>Berlinie.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47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Mieszkał i pracował we Lwowie w latach 1913–1945. Po agresji ZSRR na Polskę, okupacji Lwowa przez Armię Czerwoną i aneksji miasta przez ZSRR w latach 1939–1941 kontynuował pracę na Uniwersytecie. Po II wojnie światowej osiadł w Poznaniu, gdzie kierował Katedrą Antropologii Uniwersytetu im. Adama Mickiewicza. Przeprowadził badania dynamiki rozwoju ludności w okresie 1937–1946 i strat ludnościowych Polski. Był zwolennikiem kierunku statystycznego w badaniach antropologicznych. Na podstawie własnych badań uważał, że państwo polskie zawdzięczało swą genezę </a:t>
            </a:r>
            <a:r>
              <a:rPr lang="pl-PL" dirty="0" smtClean="0"/>
              <a:t>Gotom.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283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Piastował liczne funkcje naukowe i społeczne m.in. był wiceprezesem Polskiego Towarzystwa Statystycznego, wiceprezesem Okręgu Lwowskiego Towarzystwa Rozwoju Ziem Wschodnich w 1939 roku[8]. Był zaangażowany w prace Komitetu Słowiańskiego w Polsce. W latach 1923–1924 był prezesem Polskiego Towarzystwa Przyrodników im. Kopernika. W 1959 Uniwersytet Wrocławski, a 2 kwietnia 1962 Uniwersytet im. Adama Mickiewicza w Poznaniu przyznały mu tytuł doktora honoris causa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 smtClean="0"/>
              <a:t>Pochowany został 20 lipca 1965 roku na </a:t>
            </a:r>
            <a:r>
              <a:rPr lang="pl-PL" dirty="0"/>
              <a:t>warszawskich Powązkach w Alei </a:t>
            </a:r>
            <a:r>
              <a:rPr lang="pl-PL" dirty="0" smtClean="0"/>
              <a:t>Zasłużonych.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2125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30</TotalTime>
  <Words>333</Words>
  <Application>Microsoft Office PowerPoint</Application>
  <PresentationFormat>Panoramiczny</PresentationFormat>
  <Paragraphs>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Jan Czekanowski</vt:lpstr>
      <vt:lpstr>Prezentacja programu PowerPoint</vt:lpstr>
      <vt:lpstr>Życiorys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Czekanowski</dc:title>
  <dc:creator>Użytkownik systemu Windows</dc:creator>
  <cp:lastModifiedBy>Użytkownik systemu Windows</cp:lastModifiedBy>
  <cp:revision>4</cp:revision>
  <dcterms:created xsi:type="dcterms:W3CDTF">2020-10-30T11:53:54Z</dcterms:created>
  <dcterms:modified xsi:type="dcterms:W3CDTF">2020-10-30T12:23:55Z</dcterms:modified>
</cp:coreProperties>
</file>